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 τρίγωνο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grpSp>
        <p:nvGrpSpPr>
          <p:cNvPr id="2" name="1 - Ομάδα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- Ελεύθερη σχεδίαση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- Ελεύθερη σχεδίαση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- Ελεύθερη σχεδίαση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- Ευθεία γραμμή σύνδεσης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  <p:sp>
        <p:nvSpPr>
          <p:cNvPr id="7" name="6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  <p:sp>
        <p:nvSpPr>
          <p:cNvPr id="7" name="6 - Διάσημα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- Διάσημα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- Διάσημα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- Διάσημα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Ελεύθερη σχεδίαση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511AC37-B59D-42F1-AAA9-040BF6C0D8C5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7C8695E-F248-49FD-899E-30BC95F04FAF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376264"/>
          </a:xfrm>
        </p:spPr>
        <p:txBody>
          <a:bodyPr>
            <a:normAutofit/>
          </a:bodyPr>
          <a:lstStyle/>
          <a:p>
            <a:pPr algn="l"/>
            <a:r>
              <a:rPr lang="el-GR" sz="3200" dirty="0" smtClean="0"/>
              <a:t>ΟΜΑΔΙΚΗ ΕΡΓΑΣΙΑ</a:t>
            </a:r>
            <a:br>
              <a:rPr lang="el-GR" sz="3200" dirty="0" smtClean="0"/>
            </a:br>
            <a:r>
              <a:rPr lang="el-GR" sz="3200" dirty="0" smtClean="0"/>
              <a:t/>
            </a:r>
            <a:br>
              <a:rPr lang="el-GR" sz="3200" dirty="0" smtClean="0"/>
            </a:br>
            <a:r>
              <a:rPr lang="el-GR" sz="2000" dirty="0" smtClean="0"/>
              <a:t>Μαθηματικό – </a:t>
            </a:r>
            <a:r>
              <a:rPr lang="el-GR" sz="2000" dirty="0" smtClean="0"/>
              <a:t>Π</a:t>
            </a:r>
            <a:r>
              <a:rPr lang="el-GR" sz="2000" dirty="0" smtClean="0"/>
              <a:t>εριβαλλοντικό </a:t>
            </a:r>
            <a:br>
              <a:rPr lang="el-GR" sz="2000" dirty="0" smtClean="0"/>
            </a:br>
            <a:r>
              <a:rPr lang="el-GR" sz="2000" dirty="0" smtClean="0"/>
              <a:t>πρόβλημα στην τάξη</a:t>
            </a:r>
            <a:endParaRPr lang="el-GR" sz="3200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685800" y="2924944"/>
            <a:ext cx="7772400" cy="1886367"/>
          </a:xfrm>
        </p:spPr>
        <p:txBody>
          <a:bodyPr>
            <a:normAutofit/>
          </a:bodyPr>
          <a:lstStyle/>
          <a:p>
            <a:pPr algn="l"/>
            <a:r>
              <a:rPr lang="el-GR" sz="1800" dirty="0" smtClean="0"/>
              <a:t>           ΤΙΤΛΟΣ</a:t>
            </a:r>
            <a:r>
              <a:rPr lang="en-US" sz="1800" dirty="0" smtClean="0">
                <a:latin typeface="Bahnschrift Light" pitchFamily="34" charset="0"/>
                <a:cs typeface="Arial" pitchFamily="34" charset="0"/>
              </a:rPr>
              <a:t>: </a:t>
            </a:r>
            <a:r>
              <a:rPr lang="el-GR" sz="1800" dirty="0" smtClean="0">
                <a:latin typeface="Bahnschrift Light" pitchFamily="34" charset="0"/>
                <a:cs typeface="Arial" pitchFamily="34" charset="0"/>
              </a:rPr>
              <a:t>Η </a:t>
            </a:r>
            <a:r>
              <a:rPr lang="el-GR" sz="1800" dirty="0" err="1" smtClean="0">
                <a:latin typeface="Bahnschrift Light" pitchFamily="34" charset="0"/>
                <a:cs typeface="Arial" pitchFamily="34" charset="0"/>
              </a:rPr>
              <a:t>αλάτωση</a:t>
            </a:r>
            <a:r>
              <a:rPr lang="el-GR" sz="1800" dirty="0" smtClean="0">
                <a:latin typeface="Bahnschrift Light" pitchFamily="34" charset="0"/>
                <a:cs typeface="Arial" pitchFamily="34" charset="0"/>
              </a:rPr>
              <a:t> των υπόγειων </a:t>
            </a:r>
            <a:r>
              <a:rPr lang="el-GR" sz="1800" dirty="0" err="1" smtClean="0">
                <a:latin typeface="Bahnschrift Light" pitchFamily="34" charset="0"/>
                <a:cs typeface="Arial" pitchFamily="34" charset="0"/>
              </a:rPr>
              <a:t>υδροφορέων</a:t>
            </a:r>
            <a:r>
              <a:rPr lang="el-GR" sz="1800" dirty="0" smtClean="0"/>
              <a:t>.</a:t>
            </a:r>
          </a:p>
          <a:p>
            <a:pPr algn="l"/>
            <a:endParaRPr lang="el-GR" sz="1800" dirty="0" smtClean="0"/>
          </a:p>
          <a:p>
            <a:pPr algn="l"/>
            <a:r>
              <a:rPr lang="el-GR" sz="1800" dirty="0" smtClean="0"/>
              <a:t>ΠΟΛΥΖΟΥ ΕΥΑΓΓΕΛΙΑ| Α.Μ.</a:t>
            </a:r>
            <a:r>
              <a:rPr lang="en-US" sz="1800" dirty="0" smtClean="0"/>
              <a:t>:1112201900173</a:t>
            </a:r>
          </a:p>
          <a:p>
            <a:pPr algn="l"/>
            <a:r>
              <a:rPr lang="el-GR" sz="1800" dirty="0" smtClean="0"/>
              <a:t>ΣΤΑΜΟΥΛΗΣ ΒΑΣΙΛΕΙΟΣ – ΜΟΝ. ΚΥΡΙΛΛΟΣ| Α.Μ.</a:t>
            </a:r>
            <a:r>
              <a:rPr lang="en-US" sz="1800" dirty="0" smtClean="0"/>
              <a:t>:1112201900207</a:t>
            </a:r>
            <a:endParaRPr lang="el-GR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000" u="sng" dirty="0" smtClean="0">
                <a:latin typeface="+mj-lt"/>
              </a:rPr>
              <a:t>ΠΡΟΒΛΗΜΑ</a:t>
            </a:r>
            <a:r>
              <a:rPr lang="el-GR" sz="2000" u="sng" dirty="0" smtClean="0"/>
              <a:t> 1</a:t>
            </a:r>
          </a:p>
          <a:p>
            <a:r>
              <a:rPr lang="el-GR" sz="1800" dirty="0" smtClean="0">
                <a:latin typeface="Georgia" pitchFamily="18" charset="0"/>
                <a:cs typeface="Arial" pitchFamily="34" charset="0"/>
              </a:rPr>
              <a:t>Μία συσκευή μέτρησης δείχνει ότι την χρονική στιγμή </a:t>
            </a:r>
            <a:r>
              <a:rPr lang="en-US" sz="1800" dirty="0" smtClean="0">
                <a:latin typeface="Georgia" pitchFamily="18" charset="0"/>
                <a:cs typeface="Arial" pitchFamily="34" charset="0"/>
              </a:rPr>
              <a:t>to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 μια κηλίδα στην πεδινή περιοχή του νησιού της Λέσβου με ακτίνα </a:t>
            </a:r>
            <a:r>
              <a:rPr lang="en-US" sz="1800" dirty="0" smtClean="0">
                <a:latin typeface="Georgia" pitchFamily="18" charset="0"/>
                <a:cs typeface="Arial" pitchFamily="34" charset="0"/>
              </a:rPr>
              <a:t>r=50cm 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έχει ρυθμό μεταβολής 20</a:t>
            </a:r>
            <a:r>
              <a:rPr lang="en-US" sz="1800" dirty="0" smtClean="0">
                <a:latin typeface="Georgia" pitchFamily="18" charset="0"/>
                <a:cs typeface="Arial" pitchFamily="34" charset="0"/>
              </a:rPr>
              <a:t>cm/sec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. Να βρεθεί ο ρυθμός μεταβολής του εμβαδού Ε που περικλείεται από το κυκλικό λευκό σχήμα </a:t>
            </a:r>
            <a:r>
              <a:rPr lang="el-GR" sz="1800" dirty="0" err="1" smtClean="0">
                <a:latin typeface="Georgia" pitchFamily="18" charset="0"/>
                <a:cs typeface="Arial" pitchFamily="34" charset="0"/>
              </a:rPr>
              <a:t>αλατότητας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, τη χρονική στιγμή </a:t>
            </a:r>
            <a:r>
              <a:rPr lang="en-US" sz="1800" dirty="0" smtClean="0">
                <a:latin typeface="Georgia" pitchFamily="18" charset="0"/>
                <a:cs typeface="Arial" pitchFamily="34" charset="0"/>
              </a:rPr>
              <a:t>to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.</a:t>
            </a:r>
          </a:p>
          <a:p>
            <a:r>
              <a:rPr lang="el-GR" sz="2000" u="sng" dirty="0" smtClean="0">
                <a:latin typeface="+mj-lt"/>
                <a:cs typeface="Arial" pitchFamily="34" charset="0"/>
              </a:rPr>
              <a:t>ΠΡΟΒΛΗΜΑ 2</a:t>
            </a:r>
          </a:p>
          <a:p>
            <a:r>
              <a:rPr lang="el-GR" sz="1800" dirty="0" smtClean="0">
                <a:latin typeface="Georgia" pitchFamily="18" charset="0"/>
                <a:cs typeface="Arial" pitchFamily="34" charset="0"/>
              </a:rPr>
              <a:t>Δεδομένου ότι η </a:t>
            </a:r>
            <a:r>
              <a:rPr lang="el-GR" sz="1800" dirty="0" err="1" smtClean="0">
                <a:latin typeface="Georgia" pitchFamily="18" charset="0"/>
                <a:cs typeface="Arial" pitchFamily="34" charset="0"/>
              </a:rPr>
              <a:t>αλάτωση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 των υδάτων ελέγχεται από ένα σύστημα παροχής, αφήνοντας να ρέει ένα υπόγειο ποτάμι, έχουμε αρχική </a:t>
            </a:r>
            <a:r>
              <a:rPr lang="el-GR" sz="1800" dirty="0" err="1" smtClean="0">
                <a:latin typeface="Georgia" pitchFamily="18" charset="0"/>
                <a:cs typeface="Arial" pitchFamily="34" charset="0"/>
              </a:rPr>
              <a:t>αλάτωση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 των υδάτων να είναι 100</a:t>
            </a:r>
            <a:r>
              <a:rPr lang="en-US" sz="1800" dirty="0" smtClean="0">
                <a:latin typeface="Georgia" pitchFamily="18" charset="0"/>
                <a:cs typeface="Arial" pitchFamily="34" charset="0"/>
              </a:rPr>
              <a:t>mg/L 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και το </a:t>
            </a:r>
            <a:r>
              <a:rPr lang="en-US" sz="1800" dirty="0" smtClean="0">
                <a:latin typeface="Georgia" pitchFamily="18" charset="0"/>
                <a:cs typeface="Arial" pitchFamily="34" charset="0"/>
              </a:rPr>
              <a:t>k=0,05mg/L/min 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που καθορίζει τον ρυθμό μεταβολής. Βρείτε την </a:t>
            </a:r>
            <a:r>
              <a:rPr lang="el-GR" sz="1800" dirty="0" err="1" smtClean="0">
                <a:latin typeface="Georgia" pitchFamily="18" charset="0"/>
                <a:cs typeface="Arial" pitchFamily="34" charset="0"/>
              </a:rPr>
              <a:t>αλάτωση</a:t>
            </a:r>
            <a:r>
              <a:rPr lang="el-GR" sz="1800" dirty="0" smtClean="0">
                <a:latin typeface="Georgia" pitchFamily="18" charset="0"/>
                <a:cs typeface="Arial" pitchFamily="34" charset="0"/>
              </a:rPr>
              <a:t> των υδάτων μετά από χρονικό διάστημα 10 λεπτών. </a:t>
            </a:r>
            <a:endParaRPr lang="el-GR" sz="1800" dirty="0" smtClean="0">
              <a:latin typeface="Georgia" pitchFamily="18" charset="0"/>
              <a:cs typeface="Arial" pitchFamily="34" charset="0"/>
            </a:endParaRPr>
          </a:p>
          <a:p>
            <a:endParaRPr lang="el-GR" sz="1800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Bahnschrift Light" pitchFamily="34" charset="0"/>
              </a:rPr>
              <a:t>Η </a:t>
            </a:r>
            <a:r>
              <a:rPr lang="el-GR" sz="2800" dirty="0" err="1" smtClean="0">
                <a:latin typeface="Bahnschrift Light" pitchFamily="34" charset="0"/>
              </a:rPr>
              <a:t>αλάτωση</a:t>
            </a:r>
            <a:r>
              <a:rPr lang="el-GR" sz="2800" dirty="0" smtClean="0">
                <a:latin typeface="Bahnschrift Light" pitchFamily="34" charset="0"/>
              </a:rPr>
              <a:t> των υπόγειων </a:t>
            </a:r>
            <a:r>
              <a:rPr lang="el-GR" sz="2800" dirty="0" err="1" smtClean="0">
                <a:latin typeface="Bahnschrift Light" pitchFamily="34" charset="0"/>
              </a:rPr>
              <a:t>υδροφορέω</a:t>
            </a:r>
            <a:r>
              <a:rPr lang="el-GR" sz="2800" dirty="0" err="1" smtClean="0"/>
              <a:t>ν</a:t>
            </a:r>
            <a:r>
              <a:rPr lang="el-GR" sz="2800" dirty="0" smtClean="0"/>
              <a:t>.</a:t>
            </a:r>
            <a:endParaRPr lang="el-GR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l-GR" sz="1800" dirty="0" smtClean="0"/>
              <a:t> Η </a:t>
            </a:r>
            <a:r>
              <a:rPr lang="el-GR" sz="1800" dirty="0" err="1" smtClean="0"/>
              <a:t>υφαλμύρινση</a:t>
            </a:r>
            <a:r>
              <a:rPr lang="el-GR" sz="1800" dirty="0" smtClean="0"/>
              <a:t> μπορεί  να θεωρηθεί ως ένας τύπος περιβαλλοντικής ρύπανσης, που οφείλεται σε ανθρώπινες δραστηριότητες ή /και σε υδρογεωλογικούς παράγοντες.</a:t>
            </a:r>
          </a:p>
          <a:p>
            <a:pPr>
              <a:buFont typeface="Wingdings" pitchFamily="2" charset="2"/>
              <a:buChar char="Ø"/>
            </a:pPr>
            <a:r>
              <a:rPr lang="el-GR" sz="1800" dirty="0" smtClean="0"/>
              <a:t>Θεωρείται η σύγχρονη ασθένεια των υπόγειων υδάτων.</a:t>
            </a:r>
          </a:p>
          <a:p>
            <a:pPr>
              <a:buFont typeface="Wingdings" pitchFamily="2" charset="2"/>
              <a:buChar char="Ø"/>
            </a:pPr>
            <a:r>
              <a:rPr lang="el-GR" sz="1800" dirty="0" smtClean="0"/>
              <a:t>Είναι μια σημαντική διεργασία υποβάθμισης και ερημοποίησης της γης στην Ελλάδα, ειδικά σε πεδινές περιοχές με ατελή στράγγιση με αποτέλεσμα την πτώση του ποιοτικού επιπέδου της γης.</a:t>
            </a:r>
          </a:p>
          <a:p>
            <a:r>
              <a:rPr lang="el-GR" sz="1800" u="sng" dirty="0" smtClean="0"/>
              <a:t> ΠΑΡΑΓΟΝΤΕΣ ΣΥΓΚΕΝΤΡΩΣΗΣ ΤΩΝ ΥΔΑΤΩΝ ΣΤΟ ΕΔΑΦΟΣ</a:t>
            </a:r>
            <a:r>
              <a:rPr lang="en-US" sz="1800" u="sng" dirty="0" smtClean="0"/>
              <a:t>:</a:t>
            </a:r>
            <a:r>
              <a:rPr lang="el-GR" sz="1800" u="sng" dirty="0" smtClean="0"/>
              <a:t> </a:t>
            </a:r>
          </a:p>
          <a:p>
            <a:pPr marL="452628" indent="-342900">
              <a:buFont typeface="+mj-lt"/>
              <a:buAutoNum type="arabicPeriod"/>
            </a:pPr>
            <a:r>
              <a:rPr lang="el-GR" sz="1800" dirty="0" smtClean="0"/>
              <a:t>Η άρδευση με χαμηλής ποιότητας νερό.</a:t>
            </a:r>
            <a:endParaRPr lang="en-US" sz="1800" dirty="0" smtClean="0"/>
          </a:p>
          <a:p>
            <a:pPr marL="452628" indent="-342900">
              <a:buFont typeface="+mj-lt"/>
              <a:buAutoNum type="arabicPeriod"/>
            </a:pPr>
            <a:r>
              <a:rPr lang="el-GR" sz="1800" dirty="0" smtClean="0"/>
              <a:t>Οι άσχημες συνθήκες στράγγισης.</a:t>
            </a:r>
          </a:p>
          <a:p>
            <a:pPr marL="452628" indent="-342900">
              <a:buFont typeface="+mj-lt"/>
              <a:buAutoNum type="arabicPeriod"/>
            </a:pPr>
            <a:r>
              <a:rPr lang="el-GR" sz="1800" dirty="0" smtClean="0"/>
              <a:t>Οι ξηρές κλιματικές συνθήκες.</a:t>
            </a:r>
          </a:p>
          <a:p>
            <a:pPr marL="452628" indent="-342900">
              <a:buFont typeface="Wingdings" pitchFamily="2" charset="2"/>
              <a:buChar char="Ø"/>
            </a:pPr>
            <a:r>
              <a:rPr lang="el-GR" sz="1800" dirty="0" smtClean="0"/>
              <a:t> </a:t>
            </a:r>
            <a:r>
              <a:rPr lang="el-GR" sz="1800" u="sng" dirty="0" smtClean="0"/>
              <a:t>ΣΥΝΕΠΕΙΕΣ ΑΠ</a:t>
            </a:r>
            <a:r>
              <a:rPr lang="en-US" sz="1800" u="sng" dirty="0" smtClean="0"/>
              <a:t>O</a:t>
            </a:r>
            <a:r>
              <a:rPr lang="el-GR" sz="1800" u="sng" dirty="0" smtClean="0"/>
              <a:t> ΤΗΝ ΣΥΓΚΕΝΤΡΩΣΗ ΑΛΑΤΩΝ ΣΤΟ ΕΔΑΦΟΣ</a:t>
            </a:r>
            <a:r>
              <a:rPr lang="en-US" sz="1800" u="sng" dirty="0" smtClean="0"/>
              <a:t>:</a:t>
            </a:r>
          </a:p>
          <a:p>
            <a:pPr marL="452628" indent="-342900">
              <a:buFont typeface="+mj-lt"/>
              <a:buAutoNum type="arabicPeriod"/>
            </a:pPr>
            <a:r>
              <a:rPr lang="en-US" sz="1800" dirty="0" smtClean="0"/>
              <a:t>H </a:t>
            </a:r>
            <a:r>
              <a:rPr lang="el-GR" sz="1800" dirty="0" smtClean="0"/>
              <a:t>ενυδάτωση και η διασπορά των αργιλικών ορυκτών. </a:t>
            </a:r>
          </a:p>
          <a:p>
            <a:pPr marL="452628" indent="-342900">
              <a:buFont typeface="+mj-lt"/>
              <a:buAutoNum type="arabicPeriod"/>
            </a:pPr>
            <a:r>
              <a:rPr lang="el-GR" sz="1800" dirty="0" smtClean="0"/>
              <a:t>Η συστολή-διαστολή του εδάφους και σχηματισμός ρωγμών.</a:t>
            </a:r>
          </a:p>
          <a:p>
            <a:pPr marL="452628" indent="-342900">
              <a:buFont typeface="+mj-lt"/>
              <a:buAutoNum type="arabicPeriod"/>
            </a:pPr>
            <a:r>
              <a:rPr lang="el-GR" sz="1800" dirty="0" smtClean="0"/>
              <a:t>Η μεταβολή χωρικής και χρονικής κατανομής του νερού.</a:t>
            </a:r>
          </a:p>
          <a:p>
            <a:pPr marL="452628" indent="-342900">
              <a:buFont typeface="+mj-lt"/>
              <a:buAutoNum type="arabicPeriod"/>
            </a:pPr>
            <a:r>
              <a:rPr lang="el-GR" sz="1800" dirty="0" smtClean="0"/>
              <a:t>Η μεταβολή του υδατικού δυναμικού. </a:t>
            </a:r>
          </a:p>
          <a:p>
            <a:pPr marL="452628" indent="-342900">
              <a:buFont typeface="+mj-lt"/>
              <a:buAutoNum type="arabicPeriod"/>
            </a:pPr>
            <a:r>
              <a:rPr lang="el-GR" sz="1800" dirty="0" smtClean="0"/>
              <a:t>Η υγρασία </a:t>
            </a:r>
            <a:r>
              <a:rPr lang="el-GR" sz="1800" smtClean="0"/>
              <a:t>στο έδαφος.</a:t>
            </a:r>
            <a:endParaRPr lang="el-GR" sz="1800" dirty="0" smtClean="0"/>
          </a:p>
          <a:p>
            <a:endParaRPr lang="el-GR" sz="1800" dirty="0" smtClean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Το περιβαλλοντικό θέμα του προβλήματος</a:t>
            </a:r>
            <a:endParaRPr lang="el-GR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Συγκέντρωση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275</Words>
  <Application>Microsoft Office PowerPoint</Application>
  <PresentationFormat>Προβολή στην οθόνη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Συγκέντρωση</vt:lpstr>
      <vt:lpstr>ΟΜΑΔΙΚΗ ΕΡΓΑΣΙΑ  Μαθηματικό – Περιβαλλοντικό  πρόβλημα στην τάξη</vt:lpstr>
      <vt:lpstr>Η αλάτωση των υπόγειων υδροφορέων.</vt:lpstr>
      <vt:lpstr>Το περιβαλλοντικό θέμα του προβλήματος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ΟΜΑΔΙΚΗ ΕΡΓΑΣΙΑ  Μαθηματικό – Περιβαλλοντικό  πρόβλημα στην τάξη</dc:title>
  <dc:creator>PC</dc:creator>
  <cp:lastModifiedBy>PC</cp:lastModifiedBy>
  <cp:revision>5</cp:revision>
  <dcterms:created xsi:type="dcterms:W3CDTF">2023-12-16T17:36:45Z</dcterms:created>
  <dcterms:modified xsi:type="dcterms:W3CDTF">2023-12-16T18:22:03Z</dcterms:modified>
</cp:coreProperties>
</file>